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5/10/2025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7ED01-0631-164A-DFD1-6AE04DF9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60989-51BE-907B-02B8-99EE859F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6" y="1807995"/>
            <a:ext cx="8263191" cy="496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94334-8AA1-BEE2-0315-41F61C4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64" y="1873361"/>
            <a:ext cx="8715064" cy="4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8440</TotalTime>
  <Words>759</Words>
  <Application>Microsoft Office PowerPoint</Application>
  <PresentationFormat>Custom</PresentationFormat>
  <Paragraphs>148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51</cp:revision>
  <dcterms:created xsi:type="dcterms:W3CDTF">2024-11-16T09:47:35Z</dcterms:created>
  <dcterms:modified xsi:type="dcterms:W3CDTF">2025-05-10T11:23:29Z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